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>
        <p:scale>
          <a:sx n="69" d="100"/>
          <a:sy n="69" d="100"/>
        </p:scale>
        <p:origin x="336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0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4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4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9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5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0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926C-FEBB-7B41-A961-8A970DF0668E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A5038-0865-964D-B0BA-794B4587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94343" y="4408441"/>
            <a:ext cx="8805333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00" dirty="0">
                <a:solidFill>
                  <a:srgbClr val="C00000"/>
                </a:solidFill>
              </a:rPr>
              <a:t>Salwan Public School, MV</a:t>
            </a:r>
          </a:p>
          <a:p>
            <a:pPr algn="ctr"/>
            <a:r>
              <a:rPr lang="en-US" sz="2600" dirty="0" smtClean="0">
                <a:solidFill>
                  <a:srgbClr val="C00000"/>
                </a:solidFill>
              </a:rPr>
              <a:t>K.G.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>
                <a:solidFill>
                  <a:srgbClr val="C00000"/>
                </a:solidFill>
              </a:rPr>
              <a:t>Syllabus</a:t>
            </a:r>
          </a:p>
          <a:p>
            <a:pPr algn="ctr"/>
            <a:r>
              <a:rPr lang="en-US" sz="2600" dirty="0">
                <a:solidFill>
                  <a:srgbClr val="C00000"/>
                </a:solidFill>
              </a:rPr>
              <a:t>Session 2020-21</a:t>
            </a:r>
          </a:p>
        </p:txBody>
      </p:sp>
    </p:spTree>
    <p:extLst>
      <p:ext uri="{BB962C8B-B14F-4D97-AF65-F5344CB8AC3E}">
        <p14:creationId xmlns:p14="http://schemas.microsoft.com/office/powerpoint/2010/main" val="204691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6" y="0"/>
            <a:ext cx="687447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437" y="0"/>
            <a:ext cx="707087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4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65" y="0"/>
            <a:ext cx="693533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6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" y="0"/>
            <a:ext cx="6939797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9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69" y="0"/>
            <a:ext cx="699313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9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22" y="0"/>
            <a:ext cx="698384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645" y="-208547"/>
            <a:ext cx="693761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5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10" y="0"/>
            <a:ext cx="696961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87" y="0"/>
            <a:ext cx="695697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11" y="0"/>
            <a:ext cx="704502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48" y="0"/>
            <a:ext cx="701109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69" y="0"/>
            <a:ext cx="694093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5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69342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9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10</Words>
  <Application>Microsoft Macintosh PowerPoint</Application>
  <PresentationFormat>A4 Paper (210x297 mm)</PresentationFormat>
  <Paragraphs>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</cp:revision>
  <dcterms:created xsi:type="dcterms:W3CDTF">2020-04-24T10:40:26Z</dcterms:created>
  <dcterms:modified xsi:type="dcterms:W3CDTF">2020-04-27T09:19:55Z</dcterms:modified>
</cp:coreProperties>
</file>